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509E772-40FF-4F26-B092-1F01618154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6139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70EF36DE-24E3-4E42-A9B4-110B5701AB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7107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00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5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29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48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C25463C-E035-4A87-BF0A-26D19038DDDC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52891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C8FD6C-B5CF-47D5-ACC9-1560B29B01B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291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682A3-A47A-4EDC-8DB5-F7649545A0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971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945B6-C91A-4BC6-AF48-59F8F46E75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765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73DBE-51CD-4D8E-99A8-0A3C009EFD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41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8355E9-E655-4C26-A2FD-0381332CBA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165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2B330-67C5-4C1B-B7D7-7C2E2FB8DF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5924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E380A-0DDB-4059-9527-D800835164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292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518AC-23A4-4A41-BA5A-2FDBC40A90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591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64DCB-265C-49AD-A4F7-FBE9589D75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984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14F1D-4B27-4BCC-9C6E-5388804278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70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BA891-2952-4E8B-9181-2F92403DB3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2231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7856B5AF-A786-4654-BE1C-A8F2822079A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9731" y="3189288"/>
            <a:ext cx="8358187" cy="172590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 The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authors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declare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no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conflicts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of</a:t>
            </a:r>
            <a:r>
              <a:rPr lang="ja-JP" altLang="en-US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interest associated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 </a:t>
            </a:r>
            <a:r>
              <a:rPr lang="en-US" altLang="ja-JP" sz="2400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with this manuscript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endParaRPr lang="en-US" altLang="ja-JP" sz="20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6575"/>
            <a:ext cx="7772400" cy="23510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3200" kern="1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Japanese Association for Oral Biology</a:t>
            </a:r>
            <a: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48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Conflict of Interest</a:t>
            </a:r>
            <a:br>
              <a:rPr lang="en-US" altLang="ja-JP" sz="48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>
                <a:solidFill>
                  <a:srgbClr val="FFFF1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Author’s names</a:t>
            </a:r>
            <a:r>
              <a:rPr lang="ja-JP" altLang="en-US" sz="3200" b="1" dirty="0">
                <a:solidFill>
                  <a:srgbClr val="FFFF1F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：○○ ○○</a:t>
            </a:r>
            <a:endParaRPr lang="en-US" altLang="ja-JP" sz="3200" b="1" dirty="0">
              <a:solidFill>
                <a:srgbClr val="FFFF1F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47650" y="234950"/>
            <a:ext cx="8642350" cy="642461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053" name="テキスト ボックス 4"/>
          <p:cNvSpPr txBox="1">
            <a:spLocks noChangeArrowheads="1"/>
          </p:cNvSpPr>
          <p:nvPr/>
        </p:nvSpPr>
        <p:spPr bwMode="auto">
          <a:xfrm>
            <a:off x="247650" y="165100"/>
            <a:ext cx="3317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bg1"/>
              </a:solidFill>
            </a:endParaRPr>
          </a:p>
        </p:txBody>
      </p:sp>
      <p:sp>
        <p:nvSpPr>
          <p:cNvPr id="2055" name="テキスト ボックス 1"/>
          <p:cNvSpPr txBox="1">
            <a:spLocks noChangeArrowheads="1"/>
          </p:cNvSpPr>
          <p:nvPr/>
        </p:nvSpPr>
        <p:spPr bwMode="auto">
          <a:xfrm>
            <a:off x="247650" y="234950"/>
            <a:ext cx="148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（参　考）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4075DCE771364483A845EABB364160" ma:contentTypeVersion="16" ma:contentTypeDescription="新しいドキュメントを作成します。" ma:contentTypeScope="" ma:versionID="366ab4ca18528600fc4047ff36c3ecc6">
  <xsd:schema xmlns:xsd="http://www.w3.org/2001/XMLSchema" xmlns:xs="http://www.w3.org/2001/XMLSchema" xmlns:p="http://schemas.microsoft.com/office/2006/metadata/properties" xmlns:ns2="243a22c4-0715-4563-8016-6da1f84ab103" xmlns:ns3="24f53fc4-3cd8-433b-aeb0-e48e9dfe8a24" targetNamespace="http://schemas.microsoft.com/office/2006/metadata/properties" ma:root="true" ma:fieldsID="3a410647d0636fe92b0f6d163fbd44f7" ns2:_="" ns3:_="">
    <xsd:import namespace="243a22c4-0715-4563-8016-6da1f84ab103"/>
    <xsd:import namespace="24f53fc4-3cd8-433b-aeb0-e48e9dfe8a2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3a22c4-0715-4563-8016-6da1f84ab10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92fb841-3ae9-4f4b-832b-2f860ab102cc}" ma:internalName="TaxCatchAll" ma:showField="CatchAllData" ma:web="243a22c4-0715-4563-8016-6da1f84ab1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53fc4-3cd8-433b-aeb0-e48e9dfe8a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4b6ffdc8-ae14-44c2-b9ef-6c040fcf99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43a22c4-0715-4563-8016-6da1f84ab103" xsi:nil="true"/>
    <lcf76f155ced4ddcb4097134ff3c332f xmlns="24f53fc4-3cd8-433b-aeb0-e48e9dfe8a2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9ED6458-6E7D-4E0C-83CF-422D9B06EA82}"/>
</file>

<file path=customXml/itemProps2.xml><?xml version="1.0" encoding="utf-8"?>
<ds:datastoreItem xmlns:ds="http://schemas.openxmlformats.org/officeDocument/2006/customXml" ds:itemID="{93A6B30D-58F6-4ED4-B1CC-3F393DDF0087}"/>
</file>

<file path=customXml/itemProps3.xml><?xml version="1.0" encoding="utf-8"?>
<ds:datastoreItem xmlns:ds="http://schemas.openxmlformats.org/officeDocument/2006/customXml" ds:itemID="{F6F3B782-12AD-4412-99DC-770617EE07D6}"/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21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Ｐ明朝</vt:lpstr>
      <vt:lpstr>Arial</vt:lpstr>
      <vt:lpstr>Times New Roman</vt:lpstr>
      <vt:lpstr>Default Design</vt:lpstr>
      <vt:lpstr>Japanese Association for Oral Biology 　 Conflict of Interest Author’s names：○○ 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gakkai</dc:creator>
  <cp:lastModifiedBy>口腔保健協会アカ1</cp:lastModifiedBy>
  <cp:revision>97</cp:revision>
  <cp:lastPrinted>2015-10-16T01:16:11Z</cp:lastPrinted>
  <dcterms:created xsi:type="dcterms:W3CDTF">2000-09-04T17:39:07Z</dcterms:created>
  <dcterms:modified xsi:type="dcterms:W3CDTF">2017-06-30T02:39:51Z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0x0101009B4075DCE771364483A845EABB364160</vt:lpwstr>
  </property>
</Properties>
</file>