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509E772-40FF-4F26-B092-1F0161815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229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70EF36DE-24E3-4E42-A9B4-110B5701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3945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00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29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48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25463C-E035-4A87-BF0A-26D19038DDDC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0927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8FD6C-B5CF-47D5-ACC9-1560B29B01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91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682A3-A47A-4EDC-8DB5-F7649545A0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1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945B6-C91A-4BC6-AF48-59F8F46E75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765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3DBE-51CD-4D8E-99A8-0A3C009EFD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41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355E9-E655-4C26-A2FD-0381332CBA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65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B330-67C5-4C1B-B7D7-7C2E2FB8DF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592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E380A-0DDB-4059-9527-D800835164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292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518AC-23A4-4A41-BA5A-2FDBC40A90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591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64DCB-265C-49AD-A4F7-FBE9589D75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84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14F1D-4B27-4BCC-9C6E-5388804278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70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BA891-2952-4E8B-9181-2F92403DB3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23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856B5AF-A786-4654-BE1C-A8F2822079A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731" y="3189288"/>
            <a:ext cx="8358187" cy="29325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The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authors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declare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conflicts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of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interest associated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with this manuscript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Leadership Position / Advisory Role</a:t>
            </a:r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</a:t>
            </a:r>
            <a:r>
              <a:rPr lang="en-US" altLang="ja-JP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ABC Pharmaceuticals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Manuscript Fees</a:t>
            </a:r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</a:t>
            </a:r>
            <a:r>
              <a:rPr lang="en-US" altLang="ja-JP" sz="2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ABC Pharmaceuticals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↑　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If 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“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Yes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”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, </a:t>
            </a: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leave the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relevant item(s) and give the name(s) of company /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organization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concerned.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(No need to disclose the amounts.)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6575"/>
            <a:ext cx="7772400" cy="23510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3200" kern="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Japanese Association for Oral Biology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4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Conflict of Interest</a:t>
            </a:r>
            <a:br>
              <a:rPr lang="en-US" altLang="ja-JP" sz="4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solidFill>
                  <a:srgbClr val="FFFF1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Author’s names</a:t>
            </a:r>
            <a:r>
              <a:rPr lang="ja-JP" altLang="en-US" sz="3200" b="1" dirty="0">
                <a:solidFill>
                  <a:srgbClr val="FFFF1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：○○ ○○</a:t>
            </a:r>
            <a:endParaRPr lang="en-US" altLang="ja-JP" sz="3200" b="1" dirty="0">
              <a:solidFill>
                <a:srgbClr val="FFFF1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247650" y="165100"/>
            <a:ext cx="3317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55" name="テキスト ボックス 1"/>
          <p:cNvSpPr txBox="1">
            <a:spLocks noChangeArrowheads="1"/>
          </p:cNvSpPr>
          <p:nvPr/>
        </p:nvSpPr>
        <p:spPr bwMode="auto">
          <a:xfrm>
            <a:off x="247650" y="234950"/>
            <a:ext cx="148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（参　考）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6" ma:contentTypeDescription="新しいドキュメントを作成します。" ma:contentTypeScope="" ma:versionID="366ab4ca18528600fc4047ff36c3ecc6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3a410647d0636fe92b0f6d163fbd44f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3a22c4-0715-4563-8016-6da1f84ab103" xsi:nil="true"/>
    <lcf76f155ced4ddcb4097134ff3c332f xmlns="24f53fc4-3cd8-433b-aeb0-e48e9dfe8a2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ACA4D7-FB96-497F-8516-3496F79FF615}"/>
</file>

<file path=customXml/itemProps2.xml><?xml version="1.0" encoding="utf-8"?>
<ds:datastoreItem xmlns:ds="http://schemas.openxmlformats.org/officeDocument/2006/customXml" ds:itemID="{51010F3E-5D3B-4682-9EB7-72A7AD5D9581}"/>
</file>

<file path=customXml/itemProps3.xml><?xml version="1.0" encoding="utf-8"?>
<ds:datastoreItem xmlns:ds="http://schemas.openxmlformats.org/officeDocument/2006/customXml" ds:itemID="{C2C05221-3AA9-4424-835D-EA6041A6D240}"/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20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Times New Roman</vt:lpstr>
      <vt:lpstr>Default Design</vt:lpstr>
      <vt:lpstr>Japanese Association for Oral Biology 　 Conflict of Interest Author’s names：○○ 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gakkai</dc:creator>
  <cp:lastModifiedBy>口腔保健協会アカ1</cp:lastModifiedBy>
  <cp:revision>98</cp:revision>
  <cp:lastPrinted>2015-10-16T01:16:11Z</cp:lastPrinted>
  <dcterms:created xsi:type="dcterms:W3CDTF">2000-09-04T17:39:07Z</dcterms:created>
  <dcterms:modified xsi:type="dcterms:W3CDTF">2017-06-30T02:40:19Z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0x0101009B4075DCE771364483A845EABB364160</vt:lpwstr>
  </property>
</Properties>
</file>